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73"/>
    <p:restoredTop sz="94701"/>
  </p:normalViewPr>
  <p:slideViewPr>
    <p:cSldViewPr snapToGrid="0" snapToObjects="1">
      <p:cViewPr varScale="1">
        <p:scale>
          <a:sx n="72" d="100"/>
          <a:sy n="72" d="100"/>
        </p:scale>
        <p:origin x="208" y="1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02T12:44:56.0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7579 2977 24575,'-36'-9'0,"-8"-2"0,16 3 0,-2 1-1074,-7-3 0,-3 0 1074,0-1 0,-4 2 0,4 4 0,-4 2 0,4 0 0,4-2 0,0 8 138,0 12 0,-8 9 0,0 6 0,8 3 0,18 2-138,23-2 0,17 3 0,10 2 0,1 2 0,-4-1 0,-14-2 0,-17 10 0,-14 0 0,1-2 0,17-2-276,19-6 0,12 1 1,9-1-1,2-4 1,-4-8-1,-9-10 276,-3-14 0,-3-8 0,0 1 0,-1-3 0,17-15-1639,-21 3 1,-1-7 1033,-5-12 0,-2-8 1,-2 2-489,-5 6 1,0 2 0,5 16 697,13 23 0,1 13 395,-4 11 0,-2 10 0,-1 3 237,2 3 0,0 4 1,0 0-1,-1-4-237,2-1 0,-1-3 0,0-12 0,17-16 0,-34-13 0,-1 4 0</inkml:trace>
  <inkml:trace contextRef="#ctx0" brushRef="#br0" timeOffset="2325">16279 2040 24575,'0'13'0,"0"3"0,-3 5 0,-1 7 0,-2 13 0,3-18 0,0 2 0,0 4 0,1 2 0,0-4 0,0 1 0,1 2 0,-1 6 0,1-4 0,-1 9 0,0 3 0,0 1 0,1-3 0,-1-7 0,0 10 0,0 0-220,0-3 1,0 9-1,-1 1 1,2-7-1,-1-18 220,2-14 0,-1-3 0,1 0 0,0-1 0,1 3 0,0-1 0,2 2 1098,1-1-1098,3 2 0,-3-2 0,3 2 0,1 1 0,1 1 0,3 2 0,0-1 0,4 0 0,-2-3 0,4-1 0,-3-3 0,0-3 0,-1-3 0,1-3 0,3-2 0,4-2 0,6-1 0,-11-19 0,2-17 0,0-7 0,-2 0 0,-5 9 0,-3-1 0,-3 0-378,4-1 0,4-9 0,1-3 1,-6 5-1,-8 11 378,-14 7 0,-5 6 0,5 2 0,1 2 0,-5-7 0,4 12 0,2 6 0,-3 5 0,-5 1 1889,-6 4-1889,-1 2 0,-4 3 0,3 3 0,-8 9 0,18-11 0,-2 4 0</inkml:trace>
  <inkml:trace contextRef="#ctx0" brushRef="#br0" timeOffset="4114">26719 2119 24575,'-12'1'0,"-2"0"0,-8-1 0,-3 1 0,-11 0 0,-5-1 0,17 1 0,-1 0 0,-1 0 0,-1 1 0,-1 0 0,-1 1 0,0 1 0,-2 0 0,2-1 0,-4 6 0,4 7 0,-6 9 0,-4 5 0,-2 3 0,1 0 0,4-2 0,7-6 0,-2 2 0,6-4 0,-4 5-397,1-2 1,-7 6 0,-3 2 0,1 1-1,3-1 1,7-2 0,11-5 396,13 8 0,8-2 0,-1 6 0,2 0-448,3 4 1,1 0 447,0-4 0,1-1-64,0-6 1,-1-1 63,0-7 0,0-1 0,10 14 0,5-5 0,3-20 0,13-2 0,8 0 0,5-1 0,-1-1 0,-5-1 0,-9-1 0,-4 1 0,-6-2 0,7 0 47,2 1 0,10 1 1,5 1-1,1 0 0,-4-2 1,-9-2-1,-11-4-47,3-9 906,6 3-906,-15 3 0,1 1 136,21-3-136,-4-1 0,-15 0 0,-13 1 2423,-8 2-2423,-5 1 0,-1 2 0,0-1 0</inkml:trace>
</inkml:ink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tiff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9054525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06961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89210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4688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20156364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88647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53479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227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09381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38860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81175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395D2838-8A14-EB47-877E-4D078D3AB14A}" type="datetimeFigureOut">
              <a:rPr lang="es-CO" smtClean="0"/>
              <a:t>2/09/20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39F3720F-6EBF-8B42-BDA7-3E04D13C310A}" type="slidenum">
              <a:rPr lang="es-CO" smtClean="0"/>
              <a:t>‹Nº›</a:t>
            </a:fld>
            <a:endParaRPr lang="es-CO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8646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customXml" Target="../ink/ink1.xml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B74091-09FE-44AF-8325-7FE6E175F7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5435289-40C4-8A46-9190-0C9D5D89C7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2858" y="4736961"/>
            <a:ext cx="10720685" cy="936769"/>
          </a:xfrm>
        </p:spPr>
        <p:txBody>
          <a:bodyPr>
            <a:normAutofit/>
          </a:bodyPr>
          <a:lstStyle/>
          <a:p>
            <a:r>
              <a:rPr lang="es-CO" sz="4800" dirty="0"/>
              <a:t>Método de posición falsa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02E7B85-C7A1-F44D-8F1C-9643984B1F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857" y="5673730"/>
            <a:ext cx="10731565" cy="509351"/>
          </a:xfrm>
        </p:spPr>
        <p:txBody>
          <a:bodyPr>
            <a:normAutofit/>
          </a:bodyPr>
          <a:lstStyle/>
          <a:p>
            <a:r>
              <a:rPr lang="es-CO" sz="2000" dirty="0"/>
              <a:t>Maria Paula Covelli, Sebastian Pulecio y Mateo Henao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8D39DF-C1F0-420F-ACF3-BFBDDC476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933" b="37538"/>
          <a:stretch/>
        </p:blipFill>
        <p:spPr>
          <a:xfrm>
            <a:off x="20" y="10"/>
            <a:ext cx="12191980" cy="418711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F30CCEB-94C4-4F72-BA5A-9CEA853022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434936" y="4446551"/>
            <a:ext cx="1957171" cy="1103687"/>
          </a:xfrm>
          <a:custGeom>
            <a:avLst/>
            <a:gdLst>
              <a:gd name="connsiteX0" fmla="*/ 2017702 w 2017702"/>
              <a:gd name="connsiteY0" fmla="*/ 1137821 h 1137821"/>
              <a:gd name="connsiteX1" fmla="*/ 404 w 2017702"/>
              <a:gd name="connsiteY1" fmla="*/ 1137821 h 1137821"/>
              <a:gd name="connsiteX2" fmla="*/ 0 w 2017702"/>
              <a:gd name="connsiteY2" fmla="*/ 900216 h 1137821"/>
              <a:gd name="connsiteX3" fmla="*/ 1767759 w 2017702"/>
              <a:gd name="connsiteY3" fmla="*/ 901031 h 1137821"/>
              <a:gd name="connsiteX4" fmla="*/ 1767759 w 2017702"/>
              <a:gd name="connsiteY4" fmla="*/ 0 h 1137821"/>
              <a:gd name="connsiteX5" fmla="*/ 2017702 w 2017702"/>
              <a:gd name="connsiteY5" fmla="*/ 0 h 11378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017702" h="1137821">
                <a:moveTo>
                  <a:pt x="2017702" y="1137821"/>
                </a:moveTo>
                <a:lnTo>
                  <a:pt x="404" y="1137821"/>
                </a:lnTo>
                <a:cubicBezTo>
                  <a:pt x="-404" y="1055814"/>
                  <a:pt x="807" y="982224"/>
                  <a:pt x="0" y="900216"/>
                </a:cubicBezTo>
                <a:lnTo>
                  <a:pt x="1767759" y="901031"/>
                </a:lnTo>
                <a:lnTo>
                  <a:pt x="1767759" y="0"/>
                </a:lnTo>
                <a:lnTo>
                  <a:pt x="2017702" y="0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DE1A94F-CC8B-4954-97A7-ADD4F300D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9796837" y="5311230"/>
            <a:ext cx="2042265" cy="1213486"/>
          </a:xfrm>
          <a:custGeom>
            <a:avLst/>
            <a:gdLst>
              <a:gd name="connsiteX0" fmla="*/ 1844618 w 2105428"/>
              <a:gd name="connsiteY0" fmla="*/ 0 h 1251016"/>
              <a:gd name="connsiteX1" fmla="*/ 2105428 w 2105428"/>
              <a:gd name="connsiteY1" fmla="*/ 0 h 1251016"/>
              <a:gd name="connsiteX2" fmla="*/ 2105428 w 2105428"/>
              <a:gd name="connsiteY2" fmla="*/ 1251016 h 1251016"/>
              <a:gd name="connsiteX3" fmla="*/ 421 w 2105428"/>
              <a:gd name="connsiteY3" fmla="*/ 1251016 h 1251016"/>
              <a:gd name="connsiteX4" fmla="*/ 0 w 2105428"/>
              <a:gd name="connsiteY4" fmla="*/ 1003081 h 1251016"/>
              <a:gd name="connsiteX5" fmla="*/ 1844618 w 2105428"/>
              <a:gd name="connsiteY5" fmla="*/ 1003931 h 1251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05428" h="1251016">
                <a:moveTo>
                  <a:pt x="1844618" y="0"/>
                </a:moveTo>
                <a:lnTo>
                  <a:pt x="2105428" y="0"/>
                </a:lnTo>
                <a:lnTo>
                  <a:pt x="2105428" y="1251016"/>
                </a:lnTo>
                <a:lnTo>
                  <a:pt x="421" y="1251016"/>
                </a:lnTo>
                <a:cubicBezTo>
                  <a:pt x="-421" y="1165443"/>
                  <a:pt x="842" y="1088654"/>
                  <a:pt x="0" y="1003081"/>
                </a:cubicBezTo>
                <a:lnTo>
                  <a:pt x="1844618" y="1003931"/>
                </a:lnTo>
                <a:close/>
              </a:path>
            </a:pathLst>
          </a:custGeom>
          <a:solidFill>
            <a:schemeClr val="tx2">
              <a:alpha val="80000"/>
            </a:schemeClr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82831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8EAA48-B6F6-2C4E-9FDA-6BE37F21C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Introducción al método</a:t>
            </a:r>
          </a:p>
        </p:txBody>
      </p:sp>
      <p:pic>
        <p:nvPicPr>
          <p:cNvPr id="6" name="Marcador de contenido 5" descr="Un conjunto de letras negras en un fondo blanco&#10;&#10;Descripción generada automáticamente">
            <a:extLst>
              <a:ext uri="{FF2B5EF4-FFF2-40B4-BE49-F238E27FC236}">
                <a16:creationId xmlns:a16="http://schemas.microsoft.com/office/drawing/2014/main" id="{9D6297AE-DE25-C547-B023-8A00576151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9750" y="5727700"/>
            <a:ext cx="1562100" cy="571500"/>
          </a:xfrm>
        </p:spPr>
      </p:pic>
      <p:pic>
        <p:nvPicPr>
          <p:cNvPr id="4" name="Imagen 3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BB00E463-DF46-5249-8264-4D9BC6B20E5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828800"/>
            <a:ext cx="2743200" cy="2476500"/>
          </a:xfrm>
          <a:prstGeom prst="rect">
            <a:avLst/>
          </a:prstGeom>
        </p:spPr>
      </p:pic>
      <p:pic>
        <p:nvPicPr>
          <p:cNvPr id="8" name="Imagen 7" descr="Un conjunto de letras negras en un fondo blanco&#10;&#10;Descripción generada automáticamente">
            <a:extLst>
              <a:ext uri="{FF2B5EF4-FFF2-40B4-BE49-F238E27FC236}">
                <a16:creationId xmlns:a16="http://schemas.microsoft.com/office/drawing/2014/main" id="{8C87B43E-E14D-E845-AF50-D5AC974A2B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4584700"/>
            <a:ext cx="2743200" cy="8636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A39AF53E-D740-C340-82B5-6562A97A28C2}"/>
              </a:ext>
            </a:extLst>
          </p:cNvPr>
          <p:cNvSpPr txBox="1"/>
          <p:nvPr/>
        </p:nvSpPr>
        <p:spPr>
          <a:xfrm>
            <a:off x="6096000" y="2171700"/>
            <a:ext cx="552558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Método cerrado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Similar al método de la Secante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Debe trabajar sobre un intervalo continuo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Puede presentar problemas de convergencia si la curva es muy pronunciada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sz="2400" dirty="0">
                <a:latin typeface="Arial" panose="020B0604020202020204" pitchFamily="34" charset="0"/>
                <a:cs typeface="Arial" panose="020B0604020202020204" pitchFamily="34" charset="0"/>
              </a:rPr>
              <a:t>Utiliza valores iniciales que desde el inicio se sabe que son falsos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73635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DD1A4E-FC1A-7241-9213-DCD747C6B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8146" y="744582"/>
            <a:ext cx="4376058" cy="751114"/>
          </a:xfrm>
        </p:spPr>
        <p:txBody>
          <a:bodyPr/>
          <a:lstStyle/>
          <a:p>
            <a:r>
              <a:rPr lang="es-CO" dirty="0"/>
              <a:t>Diagrama de flujo 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0E2509D-54C4-6143-BCE4-EEB9E0A41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5037" y="1495696"/>
            <a:ext cx="4069167" cy="516719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2A0CB1F-F647-F94A-B3FE-EF6555845DC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92" t="9876" r="10416" b="10741"/>
          <a:stretch/>
        </p:blipFill>
        <p:spPr>
          <a:xfrm>
            <a:off x="857795" y="110065"/>
            <a:ext cx="4764071" cy="6587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490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391A73-1A8C-1C46-AC19-31E9469A3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247650"/>
            <a:ext cx="9601200" cy="1485900"/>
          </a:xfrm>
        </p:spPr>
        <p:txBody>
          <a:bodyPr/>
          <a:lstStyle/>
          <a:p>
            <a:r>
              <a:rPr lang="es-CO" dirty="0"/>
              <a:t>Raices obtenidas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15D4930-13FD-C548-A7EF-1227F9289836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209882"/>
            <a:ext cx="5612130" cy="128016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3CC1936-E624-564F-9C43-D3993DFAD9C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911673"/>
            <a:ext cx="5612130" cy="1503680"/>
          </a:xfrm>
          <a:prstGeom prst="rect">
            <a:avLst/>
          </a:prstGeom>
        </p:spPr>
      </p:pic>
      <p:pic>
        <p:nvPicPr>
          <p:cNvPr id="8" name="Imagen 7" descr="Un conjunto de letras negras en un fondo blanco&#10;&#10;Descripción generada automáticamente">
            <a:extLst>
              <a:ext uri="{FF2B5EF4-FFF2-40B4-BE49-F238E27FC236}">
                <a16:creationId xmlns:a16="http://schemas.microsoft.com/office/drawing/2014/main" id="{7E34A62E-4A4C-114C-B42C-2F7FEF132B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3522" b="71260"/>
          <a:stretch/>
        </p:blipFill>
        <p:spPr>
          <a:xfrm>
            <a:off x="1301111" y="1627596"/>
            <a:ext cx="3386051" cy="444732"/>
          </a:xfrm>
          <a:prstGeom prst="rect">
            <a:avLst/>
          </a:prstGeom>
        </p:spPr>
      </p:pic>
      <p:pic>
        <p:nvPicPr>
          <p:cNvPr id="9" name="Imagen 8" descr="Un conjunto de letras negras en un fondo blanco&#10;&#10;Descripción generada automáticamente">
            <a:extLst>
              <a:ext uri="{FF2B5EF4-FFF2-40B4-BE49-F238E27FC236}">
                <a16:creationId xmlns:a16="http://schemas.microsoft.com/office/drawing/2014/main" id="{0A91F301-F552-854E-ACA9-7AF33A6FE58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292" r="9551" b="41720"/>
          <a:stretch/>
        </p:blipFill>
        <p:spPr>
          <a:xfrm>
            <a:off x="1371600" y="3248183"/>
            <a:ext cx="3245074" cy="453564"/>
          </a:xfrm>
          <a:prstGeom prst="rect">
            <a:avLst/>
          </a:prstGeom>
        </p:spPr>
      </p:pic>
      <p:pic>
        <p:nvPicPr>
          <p:cNvPr id="10" name="Imagen 9" descr="Un conjunto de letras negras en un fondo blanco&#10;&#10;Descripción generada automáticamente">
            <a:extLst>
              <a:ext uri="{FF2B5EF4-FFF2-40B4-BE49-F238E27FC236}">
                <a16:creationId xmlns:a16="http://schemas.microsoft.com/office/drawing/2014/main" id="{4D490B4F-00F3-8645-B0FD-9A6B54A9D3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4280" r="-1028"/>
          <a:stretch/>
        </p:blipFill>
        <p:spPr>
          <a:xfrm>
            <a:off x="1371600" y="5379278"/>
            <a:ext cx="3245074" cy="580382"/>
          </a:xfrm>
          <a:prstGeom prst="rect">
            <a:avLst/>
          </a:prstGeom>
        </p:spPr>
      </p:pic>
      <p:sp>
        <p:nvSpPr>
          <p:cNvPr id="11" name="Flecha derecha 10">
            <a:extLst>
              <a:ext uri="{FF2B5EF4-FFF2-40B4-BE49-F238E27FC236}">
                <a16:creationId xmlns:a16="http://schemas.microsoft.com/office/drawing/2014/main" id="{383286BF-9050-D44B-B6A1-766000A22286}"/>
              </a:ext>
            </a:extLst>
          </p:cNvPr>
          <p:cNvSpPr/>
          <p:nvPr/>
        </p:nvSpPr>
        <p:spPr>
          <a:xfrm>
            <a:off x="4871258" y="1627596"/>
            <a:ext cx="1097280" cy="4447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2" name="Flecha derecha 11">
            <a:extLst>
              <a:ext uri="{FF2B5EF4-FFF2-40B4-BE49-F238E27FC236}">
                <a16:creationId xmlns:a16="http://schemas.microsoft.com/office/drawing/2014/main" id="{B3287E5F-CBDB-984B-B569-79F84C3D70EB}"/>
              </a:ext>
            </a:extLst>
          </p:cNvPr>
          <p:cNvSpPr/>
          <p:nvPr/>
        </p:nvSpPr>
        <p:spPr>
          <a:xfrm>
            <a:off x="4854632" y="3257015"/>
            <a:ext cx="1097280" cy="4447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3" name="Flecha derecha 12">
            <a:extLst>
              <a:ext uri="{FF2B5EF4-FFF2-40B4-BE49-F238E27FC236}">
                <a16:creationId xmlns:a16="http://schemas.microsoft.com/office/drawing/2014/main" id="{4481F8F6-1C39-5049-BE60-03A061DC1028}"/>
              </a:ext>
            </a:extLst>
          </p:cNvPr>
          <p:cNvSpPr/>
          <p:nvPr/>
        </p:nvSpPr>
        <p:spPr>
          <a:xfrm>
            <a:off x="4854632" y="5425929"/>
            <a:ext cx="1097280" cy="4447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Imagen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062BE166-C1CC-7144-A5ED-750EEB1150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830" y="4932869"/>
            <a:ext cx="5524500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449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57500303-A207-4812-BEB9-51E132FEB7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10118C91-C025-4776-BE95-E9926378E7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339174D0-30E8-4BBF-BF81-5DDAC33C0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AAC11200-8B97-4CB4-99EF-7C0FA210F2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95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6">
            <a:extLst>
              <a:ext uri="{FF2B5EF4-FFF2-40B4-BE49-F238E27FC236}">
                <a16:creationId xmlns:a16="http://schemas.microsoft.com/office/drawing/2014/main" id="{BB502E7E-3C82-47F3-B817-7507C01A1F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H="1">
            <a:off x="1002083" y="4997"/>
            <a:ext cx="2717438" cy="3657204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06F9B54-F305-4775-AC5C-49CFF059A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1037"/>
            <a:ext cx="12192000" cy="23279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9033A83-DDCC-354E-899E-647BE8812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30" y="4850163"/>
            <a:ext cx="10869750" cy="104396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cap="all">
                <a:solidFill>
                  <a:schemeClr val="bg1"/>
                </a:solidFill>
              </a:rPr>
              <a:t>Errores obtenidos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9A9DA6B-103D-154F-94A4-2293F606775F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91" r="2" b="4768"/>
          <a:stretch/>
        </p:blipFill>
        <p:spPr>
          <a:xfrm>
            <a:off x="7633158" y="1404755"/>
            <a:ext cx="3145390" cy="2209586"/>
          </a:xfrm>
          <a:prstGeom prst="rect">
            <a:avLst/>
          </a:prstGeom>
        </p:spPr>
      </p:pic>
      <p:pic>
        <p:nvPicPr>
          <p:cNvPr id="21" name="Imagen 20" descr="Imagen que contiene mapa&#10;&#10;Descripción generada automáticamente">
            <a:extLst>
              <a:ext uri="{FF2B5EF4-FFF2-40B4-BE49-F238E27FC236}">
                <a16:creationId xmlns:a16="http://schemas.microsoft.com/office/drawing/2014/main" id="{2C9A18BC-1A57-3F47-8885-DA0759E0C615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07" t="17571" r="6132" b="5744"/>
          <a:stretch/>
        </p:blipFill>
        <p:spPr>
          <a:xfrm>
            <a:off x="1043885" y="1393666"/>
            <a:ext cx="3078999" cy="2209586"/>
          </a:xfrm>
          <a:prstGeom prst="rect">
            <a:avLst/>
          </a:prstGeom>
        </p:spPr>
      </p:pic>
      <p:pic>
        <p:nvPicPr>
          <p:cNvPr id="20" name="Imagen 19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1D651007-D0B6-7A4D-A46E-40DE28ED7272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05" t="17579" r="5850" b="5743"/>
          <a:stretch/>
        </p:blipFill>
        <p:spPr>
          <a:xfrm>
            <a:off x="4338522" y="1393665"/>
            <a:ext cx="3078998" cy="2193502"/>
          </a:xfrm>
          <a:prstGeom prst="rect">
            <a:avLst/>
          </a:prstGeom>
        </p:spPr>
      </p:pic>
      <p:sp>
        <p:nvSpPr>
          <p:cNvPr id="46" name="Freeform 6">
            <a:extLst>
              <a:ext uri="{FF2B5EF4-FFF2-40B4-BE49-F238E27FC236}">
                <a16:creationId xmlns:a16="http://schemas.microsoft.com/office/drawing/2014/main" id="{22C2ECBD-87FD-4787-B177-3CC17F45B4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 flipV="1">
            <a:off x="8406207" y="1123793"/>
            <a:ext cx="2717438" cy="3657204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" name="Entrada de lápiz 2">
                <a:extLst>
                  <a:ext uri="{FF2B5EF4-FFF2-40B4-BE49-F238E27FC236}">
                    <a16:creationId xmlns:a16="http://schemas.microsoft.com/office/drawing/2014/main" id="{B1BF132D-FE17-A845-B0E9-0A1E4A3EA398}"/>
                  </a:ext>
                </a:extLst>
              </p14:cNvPr>
              <p14:cNvContentPartPr/>
              <p14:nvPr/>
            </p14:nvContentPartPr>
            <p14:xfrm>
              <a:off x="2486160" y="734400"/>
              <a:ext cx="7183800" cy="592200"/>
            </p14:xfrm>
          </p:contentPart>
        </mc:Choice>
        <mc:Fallback>
          <p:pic>
            <p:nvPicPr>
              <p:cNvPr id="3" name="Entrada de lápiz 2">
                <a:extLst>
                  <a:ext uri="{FF2B5EF4-FFF2-40B4-BE49-F238E27FC236}">
                    <a16:creationId xmlns:a16="http://schemas.microsoft.com/office/drawing/2014/main" id="{B1BF132D-FE17-A845-B0E9-0A1E4A3EA39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76800" y="725040"/>
                <a:ext cx="7202520" cy="61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9873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54AED5-751C-8C4C-828C-E5578C278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1987" y="247650"/>
            <a:ext cx="10977283" cy="1485900"/>
          </a:xfrm>
        </p:spPr>
        <p:txBody>
          <a:bodyPr>
            <a:normAutofit/>
          </a:bodyPr>
          <a:lstStyle/>
          <a:p>
            <a:r>
              <a:rPr lang="es-CO" sz="4000" dirty="0"/>
              <a:t>Comparación métodos Bisección y Falsa posición</a:t>
            </a:r>
          </a:p>
        </p:txBody>
      </p:sp>
      <p:pic>
        <p:nvPicPr>
          <p:cNvPr id="4" name="Imagen 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300FB606-49EB-6247-AA0B-3010CE1AA83F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323" y="1839881"/>
            <a:ext cx="5826809" cy="3669303"/>
          </a:xfrm>
          <a:prstGeom prst="rect">
            <a:avLst/>
          </a:prstGeom>
        </p:spPr>
      </p:pic>
      <p:pic>
        <p:nvPicPr>
          <p:cNvPr id="5" name="Imagen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AF4AF64D-1BCD-FF40-B8AF-AE19E31904A1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7" t="4116" r="18135" b="2574"/>
          <a:stretch/>
        </p:blipFill>
        <p:spPr>
          <a:xfrm>
            <a:off x="8026400" y="1422400"/>
            <a:ext cx="3842870" cy="450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20273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Recort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66</Words>
  <Application>Microsoft Macintosh PowerPoint</Application>
  <PresentationFormat>Panorámica</PresentationFormat>
  <Paragraphs>12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Franklin Gothic Book</vt:lpstr>
      <vt:lpstr>Recorte</vt:lpstr>
      <vt:lpstr>Método de posición falsa</vt:lpstr>
      <vt:lpstr>Introducción al método</vt:lpstr>
      <vt:lpstr>Diagrama de flujo </vt:lpstr>
      <vt:lpstr>Raices obtenidas</vt:lpstr>
      <vt:lpstr>Errores obtenidos</vt:lpstr>
      <vt:lpstr>Comparación métodos Bisección y Falsa posición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Método de posición falsa</dc:title>
  <dc:creator>Josué Jesús Henao Agudelo</dc:creator>
  <cp:lastModifiedBy>Josué Jesús Henao Agudelo</cp:lastModifiedBy>
  <cp:revision>5</cp:revision>
  <dcterms:created xsi:type="dcterms:W3CDTF">2020-09-02T01:09:04Z</dcterms:created>
  <dcterms:modified xsi:type="dcterms:W3CDTF">2020-09-02T12:54:52Z</dcterms:modified>
</cp:coreProperties>
</file>

<file path=docProps/thumbnail.jpeg>
</file>